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Martel Sans"/>
      <p:regular r:id="rId20"/>
    </p:embeddedFont>
    <p:embeddedFont>
      <p:font typeface="Martel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FigmAI: Transforming Design to Code with Generative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Bridging the gap between design and development with intelligent agents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0891"/>
            <a:ext cx="5691902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Design-to-Code Challenge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6621" y="1403628"/>
            <a:ext cx="20952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Current Landscape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6621" y="1833086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Designers and developers work in separate ecosystems, leading to: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6621" y="2252067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Inconsistent implementation of designs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6621" y="2578775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Lengthy development cycles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6621" y="2905482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Communication breakdowns between teams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6621" y="3232190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Increased technical debt over time</a:t>
            </a: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250" y="1424583"/>
            <a:ext cx="6524149" cy="652414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27250" y="8137208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solution transforms this fragmented workflow into a seamless process, reducing friction and accelerating production.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6484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FigmAI: Solution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54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powerful AI-driven platform that transforms Figma designs into production-ready React code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53514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Figma API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978003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Connects to your Figma account and extracts component designs, preserving all styling details and relationships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353514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487585"/>
            <a:ext cx="2909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Multi-Agent Processing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978003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Processes designs through specialized AI agents that understand design patterns and translate them to code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353514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487585"/>
            <a:ext cx="3182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React Component Output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978003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Generates high-quality, maintainable React components that faithfully represent the original design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550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88" y="2751773"/>
            <a:ext cx="5957649" cy="563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Three-Agent Architecture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1388" y="3856553"/>
            <a:ext cx="4335542" cy="3876199"/>
          </a:xfrm>
          <a:prstGeom prst="roundRect">
            <a:avLst>
              <a:gd name="adj" fmla="val 2831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31388" y="3833693"/>
            <a:ext cx="4335542" cy="91440"/>
          </a:xfrm>
          <a:prstGeom prst="roundRect">
            <a:avLst>
              <a:gd name="adj" fmla="val 82864"/>
            </a:avLst>
          </a:prstGeom>
          <a:solidFill>
            <a:srgbClr val="437066"/>
          </a:solidFill>
          <a:ln/>
        </p:spPr>
      </p:sp>
      <p:sp>
        <p:nvSpPr>
          <p:cNvPr id="6" name="Shape 3"/>
          <p:cNvSpPr/>
          <p:nvPr/>
        </p:nvSpPr>
        <p:spPr>
          <a:xfrm>
            <a:off x="2528590" y="3586043"/>
            <a:ext cx="541139" cy="541139"/>
          </a:xfrm>
          <a:prstGeom prst="roundRect">
            <a:avLst>
              <a:gd name="adj" fmla="val 168977"/>
            </a:avLst>
          </a:prstGeom>
          <a:solidFill>
            <a:srgbClr val="437066"/>
          </a:solidFill>
          <a:ln/>
        </p:spPr>
      </p:sp>
      <p:sp>
        <p:nvSpPr>
          <p:cNvPr id="7" name="Text 4"/>
          <p:cNvSpPr/>
          <p:nvPr/>
        </p:nvSpPr>
        <p:spPr>
          <a:xfrm>
            <a:off x="2690872" y="3721298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34628" y="4307562"/>
            <a:ext cx="225504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Figma Analysis Agent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4628" y="4697611"/>
            <a:ext cx="3929063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Specialized in parsing and understanding Figma's complex component structures, layer hierarchies, and design systems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34628" y="5671661"/>
            <a:ext cx="392906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Maps visual elements to semantic structures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34628" y="6311979"/>
            <a:ext cx="392906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Identifies reusable patterns and components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34628" y="6952298"/>
            <a:ext cx="392906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Preserves design intention through metadata analysis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147310" y="3856553"/>
            <a:ext cx="4335661" cy="3876199"/>
          </a:xfrm>
          <a:prstGeom prst="roundRect">
            <a:avLst>
              <a:gd name="adj" fmla="val 2831"/>
            </a:avLst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5147310" y="3833693"/>
            <a:ext cx="4335661" cy="91440"/>
          </a:xfrm>
          <a:prstGeom prst="roundRect">
            <a:avLst>
              <a:gd name="adj" fmla="val 82864"/>
            </a:avLst>
          </a:prstGeom>
          <a:solidFill>
            <a:srgbClr val="437066"/>
          </a:solidFill>
          <a:ln/>
        </p:spPr>
      </p:sp>
      <p:sp>
        <p:nvSpPr>
          <p:cNvPr id="15" name="Shape 12"/>
          <p:cNvSpPr/>
          <p:nvPr/>
        </p:nvSpPr>
        <p:spPr>
          <a:xfrm>
            <a:off x="7044511" y="3586043"/>
            <a:ext cx="541139" cy="541139"/>
          </a:xfrm>
          <a:prstGeom prst="roundRect">
            <a:avLst>
              <a:gd name="adj" fmla="val 168977"/>
            </a:avLst>
          </a:prstGeom>
          <a:solidFill>
            <a:srgbClr val="437066"/>
          </a:solidFill>
          <a:ln/>
        </p:spPr>
      </p:sp>
      <p:sp>
        <p:nvSpPr>
          <p:cNvPr id="16" name="Text 13"/>
          <p:cNvSpPr/>
          <p:nvPr/>
        </p:nvSpPr>
        <p:spPr>
          <a:xfrm>
            <a:off x="7206794" y="3721298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5350550" y="4307562"/>
            <a:ext cx="231338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Code Generation Agent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5350550" y="4697611"/>
            <a:ext cx="3929182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Transforms design specifications into clean, optimized React code following modern development practices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5350550" y="5671661"/>
            <a:ext cx="392918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Implements responsive behavior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5350550" y="6023372"/>
            <a:ext cx="392918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Maintains accessibility standards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5350550" y="6375083"/>
            <a:ext cx="392918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Creates component props and variants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9663351" y="3856553"/>
            <a:ext cx="4335661" cy="3876199"/>
          </a:xfrm>
          <a:prstGeom prst="roundRect">
            <a:avLst>
              <a:gd name="adj" fmla="val 2831"/>
            </a:avLst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9663351" y="3833693"/>
            <a:ext cx="4335661" cy="91440"/>
          </a:xfrm>
          <a:prstGeom prst="roundRect">
            <a:avLst>
              <a:gd name="adj" fmla="val 82864"/>
            </a:avLst>
          </a:prstGeom>
          <a:solidFill>
            <a:srgbClr val="437066"/>
          </a:solidFill>
          <a:ln/>
        </p:spPr>
      </p:sp>
      <p:sp>
        <p:nvSpPr>
          <p:cNvPr id="24" name="Shape 21"/>
          <p:cNvSpPr/>
          <p:nvPr/>
        </p:nvSpPr>
        <p:spPr>
          <a:xfrm>
            <a:off x="11560552" y="3586043"/>
            <a:ext cx="541139" cy="541139"/>
          </a:xfrm>
          <a:prstGeom prst="roundRect">
            <a:avLst>
              <a:gd name="adj" fmla="val 168977"/>
            </a:avLst>
          </a:prstGeom>
          <a:solidFill>
            <a:srgbClr val="437066"/>
          </a:solidFill>
          <a:ln/>
        </p:spPr>
      </p:sp>
      <p:sp>
        <p:nvSpPr>
          <p:cNvPr id="25" name="Text 22"/>
          <p:cNvSpPr/>
          <p:nvPr/>
        </p:nvSpPr>
        <p:spPr>
          <a:xfrm>
            <a:off x="11722834" y="3721298"/>
            <a:ext cx="2164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9866590" y="4307562"/>
            <a:ext cx="276236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Testing &amp; Refinement Agent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9866590" y="4697611"/>
            <a:ext cx="3929182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Validates code output and refines based on human feedback to ensure quality and accuracy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9866590" y="5671661"/>
            <a:ext cx="392918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Performs visual regression testing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9866590" y="6023372"/>
            <a:ext cx="3929182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Implements feedback in subsequent iterations</a:t>
            </a:r>
            <a:endParaRPr lang="en-US" sz="1400" dirty="0"/>
          </a:p>
        </p:txBody>
      </p:sp>
      <p:sp>
        <p:nvSpPr>
          <p:cNvPr id="30" name="Text 27"/>
          <p:cNvSpPr/>
          <p:nvPr/>
        </p:nvSpPr>
        <p:spPr>
          <a:xfrm>
            <a:off x="9866590" y="6663690"/>
            <a:ext cx="392918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Ensures cross-browser compatibility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59962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Proof of Concept Results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Achievements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21638" y="228076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1603" y="235160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Component Fidelity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91603" y="287988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Successfully translated complex Figma components with 95% visual accuracy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638" y="3952042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91603" y="402288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Code Quality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391603" y="455116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Generated clean, well-structured React code that passed standard linting and best practices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1638" y="5623322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91603" y="569416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Developer Efficiency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391603" y="622244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Reduced implementation time by 70% compared to manual coding</a:t>
            </a:r>
            <a:endParaRPr lang="en-US" sz="16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952" y="443865"/>
            <a:ext cx="6013013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Current Technical Implementation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952" y="1371957"/>
            <a:ext cx="6553319" cy="65533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9749" y="1351717"/>
            <a:ext cx="2345531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Local LLM Implementation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19749" y="1765221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Currently powered by Ollama running locally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19749" y="2079903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Complete end-to-end workflow demonstrated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19749" y="2394585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Processing time: 3-5 minutes per component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519749" y="2814161"/>
            <a:ext cx="2113717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Technical Requirements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19749" y="3227665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Figma API access for component extraction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519749" y="3542348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React development environment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519749" y="3857030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Sufficient local compute resources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64952" y="8288417"/>
            <a:ext cx="13500497" cy="685681"/>
          </a:xfrm>
          <a:prstGeom prst="roundRect">
            <a:avLst>
              <a:gd name="adj" fmla="val 9889"/>
            </a:avLst>
          </a:prstGeom>
          <a:solidFill>
            <a:srgbClr val="CFE2DE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1" y="8508802"/>
            <a:ext cx="201692" cy="16133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89303" y="8489990"/>
            <a:ext cx="12814816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Current performance is limited by local compute constraints, with significant potential for optimization with cloud-based LLMs.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4864"/>
            <a:ext cx="66257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Current Status &amp; Roadmap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06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We've Done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427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Local LLM Implementation: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Successfully integrated Ollama for local AI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478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End-to-End Workflow: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Demonstrated a complete pipeline from Figma design to React code.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529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Initial Performance: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Currently processing components in 3-5 minutes.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580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Key Features: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Figma API integration, multi-agent processing, and React component output are functional.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0906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What's Next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27427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Cloud LLM Integration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Transition to high-performance cloud LLMs to reduce generation time to under 30 seconds and enable parallel processing.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91072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Component Library Integration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Implement automatic publishing to Storybook, integration with npm registry, and robust version control.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7873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Advanced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Add support for animations and interactions, state management integration, and custom hook generation.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24673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Enterprise Deployment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Develop team collaboration features, enforce design system consistency, and integrate with CI/CD pipelines.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978" y="589240"/>
            <a:ext cx="7335798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FigmAI in Action: Design to Code Visuals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978" y="1441490"/>
            <a:ext cx="13466445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See how FigmAI translates designs into clean, functional React code with high fidelity.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978" y="2081689"/>
            <a:ext cx="4693563" cy="20674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54928" y="2044303"/>
            <a:ext cx="3200995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81978" y="4672846"/>
            <a:ext cx="389453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97" y="4710232"/>
            <a:ext cx="4712018" cy="22899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1978" y="7374255"/>
            <a:ext cx="13466445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These visuals highlight the seamless transition from design concept in Figma, through our intelligent processing, to the final, production-ready React component.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862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Iterative Refinement: Your Feedback, Our AI's Improvement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91495"/>
            <a:ext cx="6981230" cy="3204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10763" y="362140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910763" y="4188381"/>
            <a:ext cx="393334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Refine &amp; Repeat: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Continue providing feedback until the component perfectly matches your design and functional requirements, ensuring pixel-perfect fidelity and optimal code quality.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2025-07-24T00:59:38Z</dcterms:created>
  <dcterms:modified xsi:type="dcterms:W3CDTF">2025-07-24T00:59:38Z</dcterms:modified>
</cp:coreProperties>
</file>